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1" r:id="rId5"/>
    <p:sldId id="259" r:id="rId6"/>
    <p:sldId id="272" r:id="rId7"/>
    <p:sldId id="262" r:id="rId8"/>
    <p:sldId id="265" r:id="rId9"/>
    <p:sldId id="264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81813" cy="100028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F84"/>
    <a:srgbClr val="A50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73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F18991-AE8A-4C94-93E6-DC53658C1E6E}" type="datetimeFigureOut">
              <a:rPr lang="fr-FR" smtClean="0"/>
              <a:t>02/06/2016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D88A8D3-AB6E-4527-9660-85E45BB6EA6B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03647" y="116633"/>
            <a:ext cx="7128793" cy="792087"/>
          </a:xfrm>
        </p:spPr>
        <p:txBody>
          <a:bodyPr>
            <a:normAutofit/>
          </a:bodyPr>
          <a:lstStyle/>
          <a:p>
            <a:pPr algn="ctr"/>
            <a:r>
              <a:rPr lang="fr-FR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Groupe scolaire Paul Langevin</a:t>
            </a:r>
            <a:r>
              <a:rPr lang="fr-FR" sz="2400" dirty="0" smtClean="0">
                <a:latin typeface="Comic Sans MS" panose="030F0702030302020204" pitchFamily="66" charset="0"/>
              </a:rPr>
              <a:t/>
            </a:r>
            <a:br>
              <a:rPr lang="fr-FR" sz="2400" dirty="0" smtClean="0">
                <a:latin typeface="Comic Sans MS" panose="030F0702030302020204" pitchFamily="66" charset="0"/>
              </a:rPr>
            </a:br>
            <a:r>
              <a:rPr lang="fr-FR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Projet de Noël 2015</a:t>
            </a:r>
            <a:endParaRPr lang="fr-FR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71800" y="6257332"/>
            <a:ext cx="4176464" cy="48403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fr-FR" sz="1600" dirty="0" smtClean="0">
                <a:solidFill>
                  <a:srgbClr val="EF0F84"/>
                </a:solidFill>
                <a:latin typeface="Comic Sans MS" panose="030F0702030302020204" pitchFamily="66" charset="0"/>
              </a:rPr>
              <a:t>Maternelle</a:t>
            </a:r>
          </a:p>
          <a:p>
            <a:pPr algn="ctr"/>
            <a:r>
              <a:rPr lang="fr-FR" sz="1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Conte musical Emilie Jolie, Philippe Chatel</a:t>
            </a:r>
          </a:p>
          <a:p>
            <a:pPr algn="ctr"/>
            <a:endParaRPr lang="fr-FR" dirty="0" smtClean="0">
              <a:latin typeface="Comic Sans MS" panose="030F0702030302020204" pitchFamily="66" charset="0"/>
            </a:endParaRPr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0347">
            <a:off x="1649559" y="211837"/>
            <a:ext cx="1505114" cy="1950272"/>
          </a:xfrm>
          <a:prstGeom prst="rect">
            <a:avLst/>
          </a:prstGeom>
        </p:spPr>
      </p:pic>
      <p:pic>
        <p:nvPicPr>
          <p:cNvPr id="5" name="Image 4" descr="http://www.cinecoulisses.fr/content/emiliejolie/emiliejolie_affich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969712"/>
            <a:ext cx="2520281" cy="34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Espace réservé pour une image 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8091"/>
          <a:stretch>
            <a:fillRect/>
          </a:stretch>
        </p:blipFill>
        <p:spPr>
          <a:xfrm>
            <a:off x="1691680" y="3158188"/>
            <a:ext cx="1656765" cy="1424307"/>
          </a:xfrm>
          <a:prstGeom prst="rect">
            <a:avLst/>
          </a:prstGeom>
        </p:spPr>
      </p:pic>
      <p:pic>
        <p:nvPicPr>
          <p:cNvPr id="7" name="Espace réservé du contenu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34287" r="19468"/>
          <a:stretch/>
        </p:blipFill>
        <p:spPr>
          <a:xfrm>
            <a:off x="6580516" y="1988840"/>
            <a:ext cx="1778065" cy="1146811"/>
          </a:xfrm>
          <a:prstGeom prst="rect">
            <a:avLst/>
          </a:prstGeom>
        </p:spPr>
      </p:pic>
      <p:pic>
        <p:nvPicPr>
          <p:cNvPr id="8" name="Espace réservé du contenu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r="7378"/>
          <a:stretch/>
        </p:blipFill>
        <p:spPr>
          <a:xfrm>
            <a:off x="7164288" y="260648"/>
            <a:ext cx="1840733" cy="14419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23" y="4653136"/>
            <a:ext cx="1716483" cy="1018336"/>
          </a:xfrm>
          <a:prstGeom prst="rect">
            <a:avLst/>
          </a:prstGeom>
        </p:spPr>
      </p:pic>
      <p:pic>
        <p:nvPicPr>
          <p:cNvPr id="10" name="Espace réservé du contenu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0"/>
          <a:stretch/>
        </p:blipFill>
        <p:spPr>
          <a:xfrm>
            <a:off x="7092280" y="3274328"/>
            <a:ext cx="1763500" cy="3355712"/>
          </a:xfrm>
          <a:prstGeom prst="rect">
            <a:avLst/>
          </a:prstGeom>
        </p:spPr>
      </p:pic>
      <p:pic>
        <p:nvPicPr>
          <p:cNvPr id="12" name="Picture 2" descr="E:\Photos Marché de Noël\IMG_955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25358" r="7439"/>
          <a:stretch/>
        </p:blipFill>
        <p:spPr bwMode="auto">
          <a:xfrm rot="713728">
            <a:off x="360710" y="4801846"/>
            <a:ext cx="2312558" cy="159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pace réservé du contenu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2" t="-904" r="18344" b="904"/>
          <a:stretch/>
        </p:blipFill>
        <p:spPr>
          <a:xfrm>
            <a:off x="91227" y="1801070"/>
            <a:ext cx="1425762" cy="174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8339016" cy="331902"/>
          </a:xfrm>
        </p:spPr>
        <p:txBody>
          <a:bodyPr>
            <a:normAutofit fontScale="90000"/>
          </a:bodyPr>
          <a:lstStyle/>
          <a:p>
            <a:pPr marL="82296" lvl="0" algn="ctr">
              <a:spcBef>
                <a:spcPts val="600"/>
              </a:spcBef>
            </a:pPr>
            <a:r>
              <a:rPr lang="fr-FR" sz="2000" b="1" dirty="0">
                <a:solidFill>
                  <a:srgbClr val="A50B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Moyenne </a:t>
            </a:r>
            <a:r>
              <a:rPr lang="fr-FR" sz="2000" b="1" dirty="0" smtClean="0">
                <a:solidFill>
                  <a:srgbClr val="A50B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section</a:t>
            </a:r>
            <a:r>
              <a:rPr lang="fr-F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– Les arbres de la forêt</a:t>
            </a:r>
            <a:endParaRPr lang="fr-FR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28973"/>
            <a:ext cx="4039344" cy="235713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02123"/>
            <a:ext cx="2448272" cy="334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701751"/>
            <a:ext cx="2280000" cy="34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98548"/>
            <a:ext cx="2592288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7643192" cy="475918"/>
          </a:xfrm>
        </p:spPr>
        <p:txBody>
          <a:bodyPr/>
          <a:lstStyle/>
          <a:p>
            <a:pPr algn="ctr"/>
            <a:r>
              <a:rPr lang="fr-FR" sz="2000" cap="none" dirty="0" smtClean="0">
                <a:solidFill>
                  <a:srgbClr val="EF0F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 section – La chanson de l’autruche</a:t>
            </a:r>
            <a:endParaRPr lang="fr-FR" dirty="0">
              <a:solidFill>
                <a:srgbClr val="EF0F84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5"/>
            <a:ext cx="3504777" cy="5256584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1"/>
          <a:stretch/>
        </p:blipFill>
        <p:spPr>
          <a:xfrm>
            <a:off x="4355976" y="764704"/>
            <a:ext cx="4355976" cy="26642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40" y="3645024"/>
            <a:ext cx="4608512" cy="30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8219256" cy="403910"/>
          </a:xfrm>
        </p:spPr>
        <p:txBody>
          <a:bodyPr>
            <a:normAutofit fontScale="90000"/>
          </a:bodyPr>
          <a:lstStyle/>
          <a:p>
            <a:r>
              <a:rPr lang="fr-FR" sz="2400" cap="none" dirty="0">
                <a:solidFill>
                  <a:srgbClr val="EF0F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 section – La chanson de l’autruche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112305" cy="274184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4"/>
            <a:ext cx="3851920" cy="25679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6" r="9103"/>
          <a:stretch/>
        </p:blipFill>
        <p:spPr>
          <a:xfrm>
            <a:off x="4788024" y="836712"/>
            <a:ext cx="3901561" cy="51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20880" cy="432048"/>
          </a:xfrm>
        </p:spPr>
        <p:txBody>
          <a:bodyPr>
            <a:normAutofit fontScale="90000"/>
          </a:bodyPr>
          <a:lstStyle/>
          <a:p>
            <a:r>
              <a:rPr lang="fr-FR" sz="2400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 section – La chanson de </a:t>
            </a:r>
            <a:r>
              <a:rPr lang="fr-FR" sz="24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l’extraterrestre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2050" name="Picture 2" descr="E:\Photos Marché de Noël\IMG_95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5328592" cy="355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844824"/>
            <a:ext cx="2388575" cy="4778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66" y="4869160"/>
            <a:ext cx="1151991" cy="17281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030924"/>
            <a:ext cx="172819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2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8147248" cy="475918"/>
          </a:xfrm>
        </p:spPr>
        <p:txBody>
          <a:bodyPr/>
          <a:lstStyle/>
          <a:p>
            <a:r>
              <a:rPr lang="fr-FR" sz="2000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 section – La chanson de l’extraterrestre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240360" cy="4860001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16832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8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18376"/>
          </a:xfrm>
        </p:spPr>
        <p:txBody>
          <a:bodyPr>
            <a:normAutofit/>
          </a:bodyPr>
          <a:lstStyle/>
          <a:p>
            <a:pPr algn="ctr"/>
            <a:r>
              <a:rPr lang="fr-FR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TPS : La compagnie des lapins bleus</a:t>
            </a:r>
            <a:endParaRPr lang="fr-FR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41623"/>
            <a:ext cx="3924446" cy="5886669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6752"/>
            <a:ext cx="3455994" cy="2304256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72272"/>
            <a:ext cx="345673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8085"/>
          <a:stretch>
            <a:fillRect/>
          </a:stretch>
        </p:blipFill>
        <p:spPr>
          <a:xfrm>
            <a:off x="5724128" y="836712"/>
            <a:ext cx="3024336" cy="2404997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TPS – La compagnie des lapins bleus</a:t>
            </a:r>
            <a:endParaRPr lang="fr-FR" sz="1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7"/>
            <a:ext cx="4680520" cy="374441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3" t="1" r="11667" b="-2404"/>
          <a:stretch/>
        </p:blipFill>
        <p:spPr>
          <a:xfrm>
            <a:off x="5796136" y="3645024"/>
            <a:ext cx="2725377" cy="283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TPS : La compagnie des lapins bleus</a:t>
            </a:r>
            <a:endParaRPr lang="fr-FR" sz="1800" dirty="0">
              <a:latin typeface="Comic Sans MS" panose="030F0702030302020204" pitchFamily="66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5508104" y="908720"/>
            <a:ext cx="2356832" cy="640080"/>
          </a:xfrm>
        </p:spPr>
        <p:txBody>
          <a:bodyPr>
            <a:normAutofit/>
          </a:bodyPr>
          <a:lstStyle/>
          <a:p>
            <a:pPr algn="ctr"/>
            <a:r>
              <a:rPr lang="fr-FR" sz="1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Lapins en argile</a:t>
            </a:r>
            <a:endParaRPr lang="fr-FR" sz="1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Espace réservé du contenu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32656"/>
            <a:ext cx="4109125" cy="2736304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76871"/>
            <a:ext cx="4536504" cy="30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6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8273396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cap="none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Petite section</a:t>
            </a:r>
            <a:br>
              <a:rPr lang="fr-FR" sz="2800" cap="none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fr-FR" sz="2800" cap="none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fr-FR" sz="2800" cap="none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fr-FR" sz="2800" cap="none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la</a:t>
            </a:r>
            <a:r>
              <a:rPr lang="fr-FR" sz="2800" cap="none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2800" cap="none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chanson</a:t>
            </a:r>
            <a:r>
              <a:rPr lang="fr-FR" sz="2800" cap="none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2800" cap="none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du</a:t>
            </a:r>
            <a:r>
              <a:rPr lang="fr-FR" sz="2800" cap="none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2800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raton</a:t>
            </a:r>
            <a:r>
              <a:rPr lang="fr-FR" sz="2800" cap="none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laveur </a:t>
            </a:r>
            <a:r>
              <a:rPr lang="fr-FR" sz="28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rêveur</a:t>
            </a:r>
            <a:endParaRPr lang="fr-FR" sz="28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657600" cy="2439785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438"/>
            <a:ext cx="3657600" cy="243681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726548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0" y="548680"/>
            <a:ext cx="3923928" cy="26159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4283829" cy="28561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0" r="10326"/>
          <a:stretch/>
        </p:blipFill>
        <p:spPr>
          <a:xfrm>
            <a:off x="4747706" y="1196752"/>
            <a:ext cx="4079632" cy="4536504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5358670" y="518956"/>
            <a:ext cx="2857704" cy="489992"/>
          </a:xfrm>
          <a:solidFill>
            <a:schemeClr val="bg1">
              <a:alpha val="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Petite section</a:t>
            </a:r>
            <a:endParaRPr lang="fr-FR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580112" y="5805264"/>
            <a:ext cx="2977428" cy="648072"/>
          </a:xfrm>
        </p:spPr>
        <p:txBody>
          <a:bodyPr>
            <a:noAutofit/>
          </a:bodyPr>
          <a:lstStyle/>
          <a:p>
            <a:pPr algn="ctr"/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Emilie Jolie</a:t>
            </a:r>
            <a:endParaRPr lang="fr-FR" sz="2800" dirty="0">
              <a:solidFill>
                <a:srgbClr val="0070C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73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8091"/>
          <a:stretch>
            <a:fillRect/>
          </a:stretch>
        </p:blipFill>
        <p:spPr>
          <a:xfrm>
            <a:off x="5569180" y="332656"/>
            <a:ext cx="3350411" cy="2880319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68034" y="5445224"/>
            <a:ext cx="4419600" cy="621432"/>
          </a:xfrm>
        </p:spPr>
        <p:txBody>
          <a:bodyPr>
            <a:normAutofit/>
          </a:bodyPr>
          <a:lstStyle/>
          <a:p>
            <a:pPr algn="ctr"/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Petite section – la chanson du hérisson</a:t>
            </a:r>
            <a:endParaRPr lang="fr-FR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4644516" cy="38884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92749"/>
            <a:ext cx="3131840" cy="20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8435280" cy="691942"/>
          </a:xfrm>
        </p:spPr>
        <p:txBody>
          <a:bodyPr>
            <a:normAutofit fontScale="90000"/>
          </a:bodyPr>
          <a:lstStyle/>
          <a:p>
            <a:r>
              <a:rPr lang="fr-FR" cap="none" dirty="0">
                <a:solidFill>
                  <a:srgbClr val="7030A0"/>
                </a:solidFill>
              </a:rPr>
              <a:t>Moyenne section</a:t>
            </a:r>
            <a:br>
              <a:rPr lang="fr-FR" cap="none" dirty="0">
                <a:solidFill>
                  <a:srgbClr val="7030A0"/>
                </a:solidFill>
              </a:rPr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5517232"/>
            <a:ext cx="8219256" cy="608931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chanson du loup et de la grand-mère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Espace réservé du contenu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2" t="-904" r="18344" b="904"/>
          <a:stretch/>
        </p:blipFill>
        <p:spPr>
          <a:xfrm>
            <a:off x="6062210" y="188640"/>
            <a:ext cx="2880320" cy="3518873"/>
          </a:xfrm>
          <a:prstGeom prst="rect">
            <a:avLst/>
          </a:prstGeom>
        </p:spPr>
      </p:pic>
      <p:pic>
        <p:nvPicPr>
          <p:cNvPr id="6" name="Espace réservé du contenu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1"/>
          <a:stretch/>
        </p:blipFill>
        <p:spPr>
          <a:xfrm>
            <a:off x="263360" y="908720"/>
            <a:ext cx="5460767" cy="45406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98" y="4077072"/>
            <a:ext cx="3059832" cy="20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8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466728" cy="403910"/>
          </a:xfrm>
        </p:spPr>
        <p:txBody>
          <a:bodyPr>
            <a:normAutofit fontScale="90000"/>
          </a:bodyPr>
          <a:lstStyle/>
          <a:p>
            <a:pPr marL="64008" lvl="0" algn="ctr">
              <a:lnSpc>
                <a:spcPct val="100000"/>
              </a:lnSpc>
              <a:spcBef>
                <a:spcPts val="100"/>
              </a:spcBef>
            </a:pPr>
            <a:r>
              <a:rPr lang="fr-FR" sz="2000" b="0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La </a:t>
            </a:r>
            <a:r>
              <a:rPr lang="fr-FR" sz="2000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chanson</a:t>
            </a:r>
            <a:r>
              <a:rPr lang="fr-FR" sz="2000" b="0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de l’âne et du </a:t>
            </a:r>
            <a:r>
              <a:rPr lang="fr-FR" sz="2000" b="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coq</a:t>
            </a:r>
            <a:endParaRPr lang="fr-FR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045968" y="179597"/>
            <a:ext cx="3810000" cy="456438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La chanson du petit caillou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843808" y="6237312"/>
            <a:ext cx="2808312" cy="464915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fr-FR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Moyenne section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Espace réservé du contenu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r="7378"/>
          <a:stretch/>
        </p:blipFill>
        <p:spPr>
          <a:xfrm>
            <a:off x="434226" y="3176436"/>
            <a:ext cx="3845482" cy="30122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8" y="635037"/>
            <a:ext cx="3707904" cy="24716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64345"/>
            <a:ext cx="4572000" cy="30476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3861048"/>
            <a:ext cx="3491880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316</TotalTime>
  <Words>109</Words>
  <Application>Microsoft Office PowerPoint</Application>
  <PresentationFormat>Affichage à l'écran (4:3)</PresentationFormat>
  <Paragraphs>21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Promenade</vt:lpstr>
      <vt:lpstr>Groupe scolaire Paul Langevin Projet de Noël 2015</vt:lpstr>
      <vt:lpstr>TPS : La compagnie des lapins bleus</vt:lpstr>
      <vt:lpstr>Présentation PowerPoint</vt:lpstr>
      <vt:lpstr>TPS : La compagnie des lapins bleus</vt:lpstr>
      <vt:lpstr>Petite section  la chanson du raton laveur rêveur</vt:lpstr>
      <vt:lpstr>Emilie Jolie</vt:lpstr>
      <vt:lpstr>Présentation PowerPoint</vt:lpstr>
      <vt:lpstr>Moyenne section </vt:lpstr>
      <vt:lpstr>La chanson de l’âne et du coq</vt:lpstr>
      <vt:lpstr>Moyenne section – Les arbres de la forêt</vt:lpstr>
      <vt:lpstr>Grande section – La chanson de l’autruche</vt:lpstr>
      <vt:lpstr>Grande section – La chanson de l’autruche</vt:lpstr>
      <vt:lpstr>Grande section – La chanson de l’extraterrestre</vt:lpstr>
      <vt:lpstr>Grande section – La chanson de l’extraterrestre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Groupe scolaire Paul Langevin Projet de Noël 2015</dc:title>
  <dc:creator>Virginie Dalquier</dc:creator>
  <cp:lastModifiedBy>Virginie Dalquier</cp:lastModifiedBy>
  <cp:revision>14</cp:revision>
  <cp:lastPrinted>2016-01-12T17:08:43Z</cp:lastPrinted>
  <dcterms:created xsi:type="dcterms:W3CDTF">2016-01-12T12:32:25Z</dcterms:created>
  <dcterms:modified xsi:type="dcterms:W3CDTF">2016-06-02T11:50:05Z</dcterms:modified>
</cp:coreProperties>
</file>