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65" r:id="rId3"/>
    <p:sldId id="258" r:id="rId4"/>
    <p:sldId id="259" r:id="rId5"/>
    <p:sldId id="264" r:id="rId6"/>
    <p:sldId id="267" r:id="rId7"/>
    <p:sldId id="268" r:id="rId8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5050"/>
    <a:srgbClr val="00FFCC"/>
    <a:srgbClr val="00FF00"/>
    <a:srgbClr val="FF3399"/>
    <a:srgbClr val="00B4DE"/>
    <a:srgbClr val="CC0000"/>
    <a:srgbClr val="97E8F3"/>
    <a:srgbClr val="00CC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03647" y="116633"/>
            <a:ext cx="7128793" cy="792087"/>
          </a:xfrm>
          <a:prstGeom prst="rect">
            <a:avLst/>
          </a:prstGeom>
          <a:ln>
            <a:noFill/>
          </a:ln>
        </p:spPr>
        <p:txBody>
          <a:bodyPr anchor="b">
            <a:normAutofit fontScale="97500"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12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Groupe scolaire Paul Langevin</a:t>
            </a:r>
            <a:r>
              <a:rPr lang="fr-FR" sz="2400" dirty="0" smtClean="0">
                <a:latin typeface="Comic Sans MS" panose="030F0702030302020204" pitchFamily="66" charset="0"/>
              </a:rPr>
              <a:t/>
            </a:r>
            <a:br>
              <a:rPr lang="fr-FR" sz="2400" dirty="0" smtClean="0">
                <a:latin typeface="Comic Sans MS" panose="030F0702030302020204" pitchFamily="66" charset="0"/>
              </a:rPr>
            </a:br>
            <a:r>
              <a:rPr lang="fr-FR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Projet de Noël 2015</a:t>
            </a:r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 descr="C:\Users\vdalquier\Desktop\Photos Marché de Noël\CE2\IMG_959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91" b="10132"/>
          <a:stretch/>
        </p:blipFill>
        <p:spPr bwMode="auto">
          <a:xfrm>
            <a:off x="2339752" y="1659525"/>
            <a:ext cx="4691949" cy="2592288"/>
          </a:xfrm>
          <a:prstGeom prst="rect">
            <a:avLst/>
          </a:prstGeom>
          <a:noFill/>
          <a:ln w="63500" cap="rnd"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C:\Users\vdalquier\Desktop\Photos Marché de Noël\CE1 B\IMG_9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t="4282" r="45989" b="45892"/>
          <a:stretch/>
        </p:blipFill>
        <p:spPr bwMode="auto">
          <a:xfrm rot="1919941">
            <a:off x="6811538" y="410676"/>
            <a:ext cx="1441299" cy="1527895"/>
          </a:xfrm>
          <a:prstGeom prst="rect">
            <a:avLst/>
          </a:prstGeom>
          <a:noFill/>
          <a:ln w="63500" cap="rnd" cmpd="sng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C:\Users\vdalquier\Desktop\Photos pagnes et palabres\CM1 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567">
            <a:off x="7452262" y="2538886"/>
            <a:ext cx="1449912" cy="879270"/>
          </a:xfrm>
          <a:prstGeom prst="rect">
            <a:avLst/>
          </a:prstGeom>
          <a:noFill/>
          <a:ln w="63500" cap="rnd">
            <a:solidFill>
              <a:srgbClr val="00FFCC"/>
            </a:solidFill>
          </a:ln>
        </p:spPr>
      </p:pic>
      <p:pic>
        <p:nvPicPr>
          <p:cNvPr id="10" name="Image 9" descr="E:\H Maxim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7309"/>
          <a:stretch/>
        </p:blipFill>
        <p:spPr bwMode="auto">
          <a:xfrm rot="20230815">
            <a:off x="6074077" y="4221088"/>
            <a:ext cx="2664296" cy="1793886"/>
          </a:xfrm>
          <a:prstGeom prst="rect">
            <a:avLst/>
          </a:prstGeom>
          <a:noFill/>
          <a:ln w="63500" cap="rnd" cmpd="sng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Image 10" descr="C:\Users\vdalquier\Desktop\Photos pagnes et palabres\CM1 2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14842" r="34479" b="4010"/>
          <a:stretch/>
        </p:blipFill>
        <p:spPr bwMode="auto">
          <a:xfrm>
            <a:off x="395536" y="3350792"/>
            <a:ext cx="1508789" cy="3110630"/>
          </a:xfrm>
          <a:prstGeom prst="rect">
            <a:avLst/>
          </a:prstGeom>
          <a:noFill/>
          <a:ln w="63500" cap="rnd" cmpd="sng">
            <a:solidFill>
              <a:srgbClr val="FF33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C:\Users\vdalquier\Desktop\Photos Marché de Noël\CP\IMG_964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12551" b="8631"/>
          <a:stretch/>
        </p:blipFill>
        <p:spPr bwMode="auto">
          <a:xfrm rot="1358301">
            <a:off x="2465660" y="4536377"/>
            <a:ext cx="1214970" cy="1163306"/>
          </a:xfrm>
          <a:prstGeom prst="rect">
            <a:avLst/>
          </a:prstGeom>
          <a:noFill/>
          <a:ln w="63500" cap="rnd" cmpd="sng">
            <a:solidFill>
              <a:srgbClr val="FF0000"/>
            </a:solidFill>
          </a:ln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2339752" y="5805264"/>
            <a:ext cx="4176464" cy="9361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fr-FR" sz="2000" b="1" dirty="0" smtClean="0">
                <a:solidFill>
                  <a:srgbClr val="EF0F84"/>
                </a:solidFill>
                <a:latin typeface="Comic Sans MS" panose="030F0702030302020204" pitchFamily="66" charset="0"/>
              </a:rPr>
              <a:t>Elémentaire</a:t>
            </a:r>
          </a:p>
          <a:p>
            <a:pPr algn="ctr"/>
            <a:r>
              <a:rPr lang="fr-FR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Projet « Pagnes et palabres »,</a:t>
            </a:r>
          </a:p>
          <a:p>
            <a:pPr algn="ctr"/>
            <a:r>
              <a:rPr lang="fr-FR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Arts et littérature</a:t>
            </a:r>
          </a:p>
          <a:p>
            <a:pPr algn="ctr"/>
            <a:endParaRPr lang="fr-FR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Image 4" descr="C:\Users\vdalquier\Desktop\Photos Marché de Noël\CE1 V\IMG_962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494">
            <a:off x="600441" y="543327"/>
            <a:ext cx="2159635" cy="1496060"/>
          </a:xfrm>
          <a:prstGeom prst="rect">
            <a:avLst/>
          </a:prstGeom>
          <a:noFill/>
          <a:ln w="63500" cap="rnd">
            <a:solidFill>
              <a:srgbClr val="00B4DE"/>
            </a:solidFill>
          </a:ln>
        </p:spPr>
      </p:pic>
    </p:spTree>
    <p:extLst>
      <p:ext uri="{BB962C8B-B14F-4D97-AF65-F5344CB8AC3E}">
        <p14:creationId xmlns:p14="http://schemas.microsoft.com/office/powerpoint/2010/main" val="39546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082870">
            <a:off x="806266" y="782791"/>
            <a:ext cx="3106688" cy="1085422"/>
          </a:xfrm>
        </p:spPr>
        <p:txBody>
          <a:bodyPr>
            <a:normAutofit fontScale="90000"/>
          </a:bodyPr>
          <a:lstStyle/>
          <a:p>
            <a:r>
              <a:rPr lang="fr-FR" sz="1300" cap="none" dirty="0" smtClean="0">
                <a:solidFill>
                  <a:srgbClr val="00B050"/>
                </a:solidFill>
              </a:rPr>
              <a:t>Groupe scolaire Paul Langevin – Abidjan</a:t>
            </a:r>
            <a:r>
              <a:rPr lang="fr-FR" cap="none" dirty="0" smtClean="0">
                <a:solidFill>
                  <a:srgbClr val="00B050"/>
                </a:solidFill>
              </a:rPr>
              <a:t/>
            </a:r>
            <a:br>
              <a:rPr lang="fr-FR" cap="none" dirty="0" smtClean="0">
                <a:solidFill>
                  <a:srgbClr val="00B050"/>
                </a:solidFill>
              </a:rPr>
            </a:br>
            <a:r>
              <a:rPr lang="fr-FR" cap="none" dirty="0" smtClean="0">
                <a:solidFill>
                  <a:srgbClr val="00B050"/>
                </a:solidFill>
              </a:rPr>
              <a:t>Les classes de CP</a:t>
            </a:r>
            <a:r>
              <a:rPr lang="fr-FR" cap="none" dirty="0">
                <a:solidFill>
                  <a:srgbClr val="7030A0"/>
                </a:solidFill>
              </a:rPr>
              <a:t/>
            </a:r>
            <a:br>
              <a:rPr lang="fr-FR" cap="none" dirty="0">
                <a:solidFill>
                  <a:srgbClr val="7030A0"/>
                </a:solidFill>
              </a:rPr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23528" y="4653136"/>
            <a:ext cx="3538736" cy="60893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château, il y a …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C:\Users\vdalquier\Desktop\Photos Marché de Noël\CP\IMG_96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392488" cy="61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971600" y="285293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2B0"/>
                </a:solidFill>
              </a:rPr>
              <a:t>Exploitation de l’album</a:t>
            </a:r>
          </a:p>
          <a:p>
            <a:pPr algn="ctr"/>
            <a:r>
              <a:rPr lang="fr-FR" dirty="0" smtClean="0">
                <a:solidFill>
                  <a:srgbClr val="0082B0"/>
                </a:solidFill>
              </a:rPr>
              <a:t>« </a:t>
            </a:r>
            <a:r>
              <a:rPr lang="fr-FR" dirty="0" err="1" smtClean="0">
                <a:solidFill>
                  <a:srgbClr val="0082B0"/>
                </a:solidFill>
              </a:rPr>
              <a:t>Chhht</a:t>
            </a:r>
            <a:r>
              <a:rPr lang="fr-FR" dirty="0" smtClean="0">
                <a:solidFill>
                  <a:srgbClr val="0082B0"/>
                </a:solidFill>
              </a:rPr>
              <a:t> »</a:t>
            </a:r>
          </a:p>
          <a:p>
            <a:pPr algn="ctr"/>
            <a:r>
              <a:rPr lang="fr-FR" dirty="0" smtClean="0">
                <a:solidFill>
                  <a:srgbClr val="0082B0"/>
                </a:solidFill>
              </a:rPr>
              <a:t>De Sally </a:t>
            </a:r>
            <a:r>
              <a:rPr lang="fr-FR" dirty="0" err="1" smtClean="0">
                <a:solidFill>
                  <a:srgbClr val="0082B0"/>
                </a:solidFill>
              </a:rPr>
              <a:t>Grindley</a:t>
            </a:r>
            <a:endParaRPr lang="fr-FR" dirty="0">
              <a:solidFill>
                <a:srgbClr val="008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pour une image  7" descr="C:\Users\vdalquier\Desktop\Photos Marché de Noël\CP\IMG_9642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r="8116"/>
          <a:stretch>
            <a:fillRect/>
          </a:stretch>
        </p:blipFill>
        <p:spPr bwMode="auto">
          <a:xfrm>
            <a:off x="838200" y="1143003"/>
            <a:ext cx="4419600" cy="440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pmcdn.priceminister.com/photo/Utton-Peter-Chhht-Livre-893703398_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293" r="9698" b="1293"/>
          <a:stretch/>
        </p:blipFill>
        <p:spPr bwMode="auto">
          <a:xfrm>
            <a:off x="5732258" y="548680"/>
            <a:ext cx="3173358" cy="399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94116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scolaire Paul Langevin Abidjan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de CP</a:t>
            </a:r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un ogre !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3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79512" y="503621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Groupe scolaire Paul Langevin Abidjan </a:t>
            </a:r>
          </a:p>
          <a:p>
            <a:pPr algn="ctr"/>
            <a:endParaRPr lang="fr-FR" sz="1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CE1</a:t>
            </a: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156691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Tarot des contes</a:t>
            </a:r>
          </a:p>
          <a:p>
            <a:pPr algn="ctr"/>
            <a:endParaRPr lang="fr-FR" dirty="0">
              <a:solidFill>
                <a:srgbClr val="CC3300"/>
              </a:solidFill>
            </a:endParaRPr>
          </a:p>
          <a:p>
            <a:pPr algn="ctr"/>
            <a:r>
              <a:rPr lang="fr-FR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 dans le monde imaginaire du village de </a:t>
            </a:r>
            <a:r>
              <a:rPr lang="fr-FR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Soukana</a:t>
            </a:r>
            <a:endParaRPr lang="fr-FR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C:\Users\vdalquier\Desktop\Photos Marché de Noël\CE1 B\IMG_96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760720" cy="263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vdalquier\Desktop\Photos Marché de Noël\CE1 B\IMG_9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5" y="3573016"/>
            <a:ext cx="1944216" cy="269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vdalquier\Desktop\Photos Marché de Noël\CE1 B\IMG_96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1236"/>
            <a:ext cx="3888432" cy="262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dalquier\Desktop\Photos Marché de Noël\CE1 B\IMG_9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r="8993"/>
          <a:stretch/>
        </p:blipFill>
        <p:spPr bwMode="auto">
          <a:xfrm>
            <a:off x="2843808" y="1268760"/>
            <a:ext cx="61744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843808" y="260648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scolaire Paul Langevin – Abidjan</a:t>
            </a:r>
          </a:p>
          <a:p>
            <a:pPr algn="ctr"/>
            <a:r>
              <a:rPr lang="fr-FR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CE1</a:t>
            </a:r>
          </a:p>
          <a:p>
            <a:pPr algn="ctr"/>
            <a:r>
              <a:rPr lang="fr-FR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tarot des contes</a:t>
            </a:r>
            <a:endParaRPr lang="fr-FR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 descr="C:\Users\vdalquier\Desktop\Photos Marché de Noël\CE1 B\IMG_96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r="17174"/>
          <a:stretch/>
        </p:blipFill>
        <p:spPr bwMode="auto">
          <a:xfrm>
            <a:off x="539552" y="432846"/>
            <a:ext cx="1728192" cy="270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1268198" y="2492896"/>
            <a:ext cx="143159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cap="rnd" cmpd="sng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Motifs de pagnes ayant inspiré l’écriture du conte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2679" y="350100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monde imaginaire du village de </a:t>
            </a:r>
            <a:r>
              <a:rPr lang="fr-FR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Soukana</a:t>
            </a:r>
            <a:endParaRPr lang="fr-F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 descr="E:\CE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2" y="4797152"/>
            <a:ext cx="231487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6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707904" y="33020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Groupe scolaire Paul Langevin – Abidjan - </a:t>
            </a:r>
            <a:r>
              <a:rPr lang="fr-FR" dirty="0" smtClean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CE1</a:t>
            </a:r>
            <a:endParaRPr lang="fr-FR" dirty="0">
              <a:solidFill>
                <a:srgbClr val="00999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2" name="Image 11" descr="E:\IMG_95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2953"/>
            <a:ext cx="5760640" cy="368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vdalquier\Desktop\Photos Marché de Noël\CE1 V\IMG_96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8" b="7990"/>
          <a:stretch/>
        </p:blipFill>
        <p:spPr bwMode="auto">
          <a:xfrm>
            <a:off x="3635896" y="3882434"/>
            <a:ext cx="5002654" cy="255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C:\Users\vdalquier\Desktop\Photos Marché de Noël\CE1 V\IMG_956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16399"/>
          <a:stretch/>
        </p:blipFill>
        <p:spPr bwMode="auto">
          <a:xfrm>
            <a:off x="6350018" y="1176602"/>
            <a:ext cx="2320290" cy="2259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7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E:\IMG_96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752528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6156176" y="105273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L’arbre</a:t>
            </a:r>
          </a:p>
          <a:p>
            <a:pPr algn="ctr"/>
            <a:r>
              <a:rPr lang="fr-F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à</a:t>
            </a:r>
          </a:p>
          <a:p>
            <a:pPr algn="ctr"/>
            <a:r>
              <a:rPr lang="fr-F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palabres</a:t>
            </a:r>
            <a:endParaRPr lang="fr-FR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Image 12" descr="C:\Users\vdalquier\Desktop\Photos Marché de Noël\CE1 V\IMG_95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817"/>
            <a:ext cx="3037840" cy="2023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860032" y="2513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Groupe scolaire Paul Langevin – Abidjan - 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CE1</a:t>
            </a:r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86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617</TotalTime>
  <Words>100</Words>
  <Application>Microsoft Office PowerPoint</Application>
  <PresentationFormat>Affichage à l'écran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Solstice</vt:lpstr>
      <vt:lpstr>Présentation PowerPoint</vt:lpstr>
      <vt:lpstr>Groupe scolaire Paul Langevin – Abidjan Les classes de CP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Paul Langevin Projet de Noël 2015</dc:title>
  <dc:creator>Virginie Dalquier</dc:creator>
  <cp:lastModifiedBy>Virginie Dalquier</cp:lastModifiedBy>
  <cp:revision>47</cp:revision>
  <cp:lastPrinted>2016-05-31T08:14:06Z</cp:lastPrinted>
  <dcterms:created xsi:type="dcterms:W3CDTF">2016-01-12T12:32:25Z</dcterms:created>
  <dcterms:modified xsi:type="dcterms:W3CDTF">2016-06-02T12:00:41Z</dcterms:modified>
</cp:coreProperties>
</file>