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5" r:id="rId3"/>
    <p:sldId id="274" r:id="rId4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5050"/>
    <a:srgbClr val="00FFCC"/>
    <a:srgbClr val="00FF00"/>
    <a:srgbClr val="FF3399"/>
    <a:srgbClr val="00B4DE"/>
    <a:srgbClr val="CC0000"/>
    <a:srgbClr val="97E8F3"/>
    <a:srgbClr val="00CC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F18991-AE8A-4C94-93E6-DC53658C1E6E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88A8D3-AB6E-4527-9660-85E45BB6EA6B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vdalquier\Desktop\Photos Marché de Noël\CM2\IMG_961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2"/>
          <a:stretch/>
        </p:blipFill>
        <p:spPr bwMode="auto">
          <a:xfrm>
            <a:off x="539552" y="548680"/>
            <a:ext cx="1003935" cy="5904656"/>
          </a:xfrm>
          <a:prstGeom prst="rect">
            <a:avLst/>
          </a:prstGeom>
          <a:noFill/>
          <a:ln w="47625" cap="rnd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 descr="http://www.renaud-bray.com/ImagesEditeurs/PG/1080/1080692-g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5618">
            <a:off x="2476687" y="4051027"/>
            <a:ext cx="1647896" cy="23821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ZoneTexte 4"/>
          <p:cNvSpPr txBox="1"/>
          <p:nvPr/>
        </p:nvSpPr>
        <p:spPr>
          <a:xfrm>
            <a:off x="1835695" y="260648"/>
            <a:ext cx="6941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hiller" panose="04020404031007020602" pitchFamily="82" charset="0"/>
              </a:rPr>
              <a:t>Groupe scolaire Paul Langevin - Abidjan</a:t>
            </a:r>
          </a:p>
          <a:p>
            <a:r>
              <a:rPr lang="fr-FR" sz="4000" b="1" dirty="0" smtClean="0">
                <a:latin typeface="Chiller" panose="04020404031007020602" pitchFamily="82" charset="0"/>
              </a:rPr>
              <a:t>CM2 –</a:t>
            </a:r>
            <a:r>
              <a:rPr lang="fr-FR" sz="4800" b="1" dirty="0" smtClean="0">
                <a:latin typeface="Chiller" panose="04020404031007020602" pitchFamily="82" charset="0"/>
              </a:rPr>
              <a:t> </a:t>
            </a:r>
            <a:r>
              <a:rPr lang="fr-FR" sz="3200" b="1" dirty="0" smtClean="0">
                <a:latin typeface="Chiller" panose="04020404031007020602" pitchFamily="82" charset="0"/>
              </a:rPr>
              <a:t>La grande vague version pagne…</a:t>
            </a:r>
            <a:endParaRPr lang="fr-FR" sz="3200" b="1" dirty="0">
              <a:latin typeface="Chiller" panose="04020404031007020602" pitchFamily="82" charset="0"/>
            </a:endParaRPr>
          </a:p>
        </p:txBody>
      </p:sp>
      <p:pic>
        <p:nvPicPr>
          <p:cNvPr id="6" name="Image 5" descr="E:\H Maxim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7309"/>
          <a:stretch/>
        </p:blipFill>
        <p:spPr bwMode="auto">
          <a:xfrm>
            <a:off x="5650968" y="1644557"/>
            <a:ext cx="3313520" cy="2360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E:\H Cynthia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3"/>
          <a:stretch/>
        </p:blipFill>
        <p:spPr bwMode="auto">
          <a:xfrm>
            <a:off x="5076056" y="4257630"/>
            <a:ext cx="3256280" cy="2411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E:\H Jad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7"/>
          <a:stretch/>
        </p:blipFill>
        <p:spPr bwMode="auto">
          <a:xfrm>
            <a:off x="1974002" y="1412776"/>
            <a:ext cx="3174062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9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vdalquier\Desktop\Photos Marché de Noël\CM2\IMG_95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608512" cy="30077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364087" y="3068960"/>
            <a:ext cx="32759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hiller" panose="04020404031007020602" pitchFamily="82" charset="0"/>
              </a:rPr>
              <a:t>Groupe scolaire Paul Langevin - Abidjan</a:t>
            </a:r>
          </a:p>
          <a:p>
            <a:pPr algn="ctr"/>
            <a:r>
              <a:rPr lang="fr-FR" sz="4000" b="1" dirty="0" smtClean="0">
                <a:latin typeface="Chiller" panose="04020404031007020602" pitchFamily="82" charset="0"/>
              </a:rPr>
              <a:t>CM2</a:t>
            </a:r>
            <a:endParaRPr lang="fr-FR" sz="4000" b="1" dirty="0">
              <a:latin typeface="Chiller" panose="04020404031007020602" pitchFamily="82" charset="0"/>
            </a:endParaRPr>
          </a:p>
        </p:txBody>
      </p:sp>
      <p:pic>
        <p:nvPicPr>
          <p:cNvPr id="7" name="Image 6" descr="E:\H Zeinab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/>
          <a:stretch/>
        </p:blipFill>
        <p:spPr bwMode="auto">
          <a:xfrm>
            <a:off x="5364088" y="476672"/>
            <a:ext cx="3275965" cy="2411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E:\H Sarah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032447" cy="277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E:\H Eliot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17" y="4077072"/>
            <a:ext cx="3430905" cy="241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5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://cdn-europe1.new2.ladmedia.fr/var/europe1/storage/images/europe1/culture/la-grande-vague-hokusai-deferle-sur-le-grand-palais-679914/13612114-1-fre-FR/La-grande-vague-Hokusai-deferle-sur-le-Grand-Palai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4320480" cy="19372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tx1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179512" y="332656"/>
            <a:ext cx="2808311" cy="12311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hiller" panose="04020404031007020602" pitchFamily="82" charset="0"/>
              </a:rPr>
              <a:t>Groupe scolaire Paul Langevin - Abidjan</a:t>
            </a:r>
          </a:p>
          <a:p>
            <a:pPr algn="ctr"/>
            <a:r>
              <a:rPr lang="fr-FR" sz="4000" b="1" dirty="0" smtClean="0">
                <a:latin typeface="Chiller" panose="04020404031007020602" pitchFamily="82" charset="0"/>
              </a:rPr>
              <a:t>CM2</a:t>
            </a:r>
          </a:p>
          <a:p>
            <a:pPr algn="ctr"/>
            <a:r>
              <a:rPr lang="fr-FR" b="1" dirty="0" smtClean="0">
                <a:latin typeface="Chiller" panose="04020404031007020602" pitchFamily="82" charset="0"/>
              </a:rPr>
              <a:t>La grande vague d’Hokusai</a:t>
            </a:r>
            <a:endParaRPr lang="fr-FR" b="1" dirty="0">
              <a:latin typeface="Chiller" panose="04020404031007020602" pitchFamily="82" charset="0"/>
            </a:endParaRPr>
          </a:p>
        </p:txBody>
      </p:sp>
      <p:pic>
        <p:nvPicPr>
          <p:cNvPr id="6" name="Image 5" descr="E:\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60993"/>
            <a:ext cx="2951480" cy="200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E:\H Kenz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r="8556"/>
          <a:stretch/>
        </p:blipFill>
        <p:spPr bwMode="auto">
          <a:xfrm>
            <a:off x="5148064" y="4527282"/>
            <a:ext cx="2951480" cy="2231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E:\H Karim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0" b="4546"/>
          <a:stretch/>
        </p:blipFill>
        <p:spPr bwMode="auto">
          <a:xfrm>
            <a:off x="1124254" y="2260992"/>
            <a:ext cx="3159714" cy="2003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E:\H 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54" y="4527282"/>
            <a:ext cx="3223083" cy="2231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6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615</TotalTime>
  <Words>32</Words>
  <Application>Microsoft Office PowerPoint</Application>
  <PresentationFormat>Affichage à l'écran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Solstice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scolaire Paul Langevin Projet de Noël 2015</dc:title>
  <dc:creator>Virginie Dalquier</dc:creator>
  <cp:lastModifiedBy>Virginie Dalquier</cp:lastModifiedBy>
  <cp:revision>48</cp:revision>
  <cp:lastPrinted>2016-05-31T08:14:06Z</cp:lastPrinted>
  <dcterms:created xsi:type="dcterms:W3CDTF">2016-01-12T12:32:25Z</dcterms:created>
  <dcterms:modified xsi:type="dcterms:W3CDTF">2016-06-02T12:15:10Z</dcterms:modified>
</cp:coreProperties>
</file>